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5" autoAdjust="0"/>
    <p:restoredTop sz="94660"/>
  </p:normalViewPr>
  <p:slideViewPr>
    <p:cSldViewPr>
      <p:cViewPr varScale="1">
        <p:scale>
          <a:sx n="73" d="100"/>
          <a:sy n="73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Avg. </a:t>
            </a:r>
            <a:r>
              <a:rPr lang="en-US" dirty="0" smtClean="0"/>
              <a:t>Checkouts by</a:t>
            </a:r>
            <a:r>
              <a:rPr lang="en-US" baseline="0" dirty="0" smtClean="0"/>
              <a:t> Month (in hundreds)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Ave. Equipment Checkouts (hundreds)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12</c:v>
                </c:pt>
                <c:pt idx="6">
                  <c:v>15</c:v>
                </c:pt>
                <c:pt idx="7">
                  <c:v>21</c:v>
                </c:pt>
                <c:pt idx="8">
                  <c:v>18</c:v>
                </c:pt>
                <c:pt idx="9">
                  <c:v>16</c:v>
                </c:pt>
                <c:pt idx="10">
                  <c:v>8</c:v>
                </c:pt>
                <c:pt idx="11">
                  <c:v>10</c:v>
                </c:pt>
              </c:numCache>
            </c:numRef>
          </c:val>
        </c:ser>
        <c:axId val="68324736"/>
        <c:axId val="83852672"/>
      </c:barChart>
      <c:catAx>
        <c:axId val="68324736"/>
        <c:scaling>
          <c:orientation val="minMax"/>
        </c:scaling>
        <c:axPos val="b"/>
        <c:tickLblPos val="nextTo"/>
        <c:crossAx val="83852672"/>
        <c:crosses val="autoZero"/>
        <c:auto val="1"/>
        <c:lblAlgn val="ctr"/>
        <c:lblOffset val="100"/>
      </c:catAx>
      <c:valAx>
        <c:axId val="83852672"/>
        <c:scaling>
          <c:orientation val="minMax"/>
        </c:scaling>
        <c:axPos val="l"/>
        <c:majorGridlines/>
        <c:numFmt formatCode="General" sourceLinked="1"/>
        <c:tickLblPos val="nextTo"/>
        <c:crossAx val="683247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F324C2D-8EC7-4BB2-B778-BF3DB8122E03}" type="datetimeFigureOut">
              <a:rPr lang="en-US" smtClean="0"/>
              <a:pPr/>
              <a:t>1/3/2007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92D04BEE-5B29-4AEB-96C5-7E8910471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04BEE-5B29-4AEB-96C5-7E8910471B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207270"/>
            <a:ext cx="9144000" cy="3749040"/>
          </a:xfrm>
          <a:prstGeom prst="flowChartDocument">
            <a:avLst/>
          </a:pr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460" y="6477885"/>
            <a:ext cx="2895600" cy="36512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z="2000" smtClean="0"/>
              <a:t>Share-My-Toys, Inc.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62895"/>
            <a:ext cx="533400" cy="365125"/>
          </a:xfrm>
        </p:spPr>
        <p:txBody>
          <a:bodyPr/>
          <a:lstStyle>
            <a:lvl1pPr>
              <a:defRPr sz="2000"/>
            </a:lvl1pPr>
          </a:lstStyle>
          <a:p>
            <a:fld id="{BC410EEA-824F-4D46-AFE7-60426C8C06B0}" type="slidenum">
              <a:rPr lang="en-US" sz="2000" smtClean="0"/>
              <a:pPr/>
              <a:t>‹#›</a:t>
            </a:fld>
            <a:endParaRPr lang="en-US" sz="2000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8193-6733-416F-BDBC-C278B23650C6}" type="datetime2">
              <a:rPr lang="en-US" smtClean="0"/>
              <a:pPr/>
              <a:t>Wednesday, January 03, 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7220" y="6459510"/>
            <a:ext cx="2895600" cy="3651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z="2400" dirty="0" smtClean="0"/>
              <a:t>Share-My-Toys, Inc.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533400" cy="365125"/>
          </a:xfrm>
        </p:spPr>
        <p:txBody>
          <a:bodyPr/>
          <a:lstStyle>
            <a:lvl1pPr>
              <a:defRPr sz="2400"/>
            </a:lvl1pPr>
          </a:lstStyle>
          <a:p>
            <a:fld id="{BC410EEA-824F-4D46-AFE7-60426C8C06B0}" type="slidenum">
              <a:rPr lang="en-US" sz="2400" smtClean="0"/>
              <a:pPr/>
              <a:t>‹#›</a:t>
            </a:fld>
            <a:endParaRPr lang="en-US" sz="24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382-A8C0-4C5A-B771-E35FF3A9BAB3}" type="datetime2">
              <a:rPr lang="en-US" smtClean="0"/>
              <a:pPr/>
              <a:t>Wednesday, January 03, 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7220" y="6459510"/>
            <a:ext cx="2895600" cy="3651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z="2400" dirty="0" smtClean="0"/>
              <a:t>Share-My-Toys, Inc.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533400" cy="365125"/>
          </a:xfrm>
        </p:spPr>
        <p:txBody>
          <a:bodyPr/>
          <a:lstStyle>
            <a:lvl1pPr>
              <a:defRPr sz="2400"/>
            </a:lvl1pPr>
          </a:lstStyle>
          <a:p>
            <a:fld id="{BC410EEA-824F-4D46-AFE7-60426C8C06B0}" type="slidenum">
              <a:rPr lang="en-US" sz="2400" smtClean="0"/>
              <a:pPr/>
              <a:t>‹#›</a:t>
            </a:fld>
            <a:endParaRPr lang="en-US" sz="2400" dirty="0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302E-BDC1-46D4-BFD2-F3E51D2151CE}" type="datetime2">
              <a:rPr lang="en-US" smtClean="0"/>
              <a:pPr/>
              <a:t>Wednesday, January 03, 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9F33-8F8B-4724-8BFF-7E5E59621D84}" type="datetime2">
              <a:rPr lang="en-US" smtClean="0"/>
              <a:pPr/>
              <a:t>Wednesday, January 03, 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reflection stA="210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FF-8947-43F0-842E-38D08D6B424C}" type="datetime2">
              <a:rPr lang="en-US" smtClean="0"/>
              <a:pPr/>
              <a:t>Wednesday, January 03, 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772637"/>
            <a:ext cx="9144000" cy="5932967"/>
          </a:xfrm>
          <a:prstGeom prst="flowChartDocument">
            <a:avLst/>
          </a:pr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990430"/>
            <a:ext cx="9144000" cy="4831130"/>
          </a:xfrm>
          <a:prstGeom prst="flowChartDocument">
            <a:avLst/>
          </a:pr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2144F698-3AEC-4362-80C9-152141482032}" type="datetime2">
              <a:rPr lang="en-US" smtClean="0"/>
              <a:pPr algn="ctr"/>
              <a:t>Wednesday, January 03, 2007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Share-My-Toys, Inc.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wheel/>
  </p:transition>
  <p:hf hdr="0" dt="0"/>
  <p:txStyles>
    <p:titleStyle>
      <a:lvl1pPr algn="l" rtl="0" latinLnBrk="0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latinLnBrk="0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latinLnBrk="0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latinLnBrk="0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latinLnBrk="0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latinLnBrk="0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latinLnBrk="0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latinLnBrk="0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latinLnBrk="0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latinLnBrk="0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1981200"/>
            <a:ext cx="3902075" cy="26003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04800" y="2776538"/>
            <a:ext cx="8229600" cy="2166937"/>
          </a:xfrm>
        </p:spPr>
        <p:txBody>
          <a:bodyPr/>
          <a:lstStyle/>
          <a:p>
            <a:r>
              <a:rPr lang="en-US" dirty="0" smtClean="0"/>
              <a:t>Share-My-Toys, Inc.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81000" y="1560513"/>
            <a:ext cx="5105400" cy="1219200"/>
          </a:xfrm>
        </p:spPr>
        <p:txBody>
          <a:bodyPr/>
          <a:lstStyle/>
          <a:p>
            <a:r>
              <a:rPr lang="en-US" dirty="0" smtClean="0"/>
              <a:t>3870 West Bear Lake Road</a:t>
            </a:r>
            <a:endParaRPr lang="en-US" dirty="0"/>
          </a:p>
          <a:p>
            <a:r>
              <a:rPr lang="en-US" dirty="0" smtClean="0"/>
              <a:t>Montpelier, ID 83220</a:t>
            </a:r>
          </a:p>
          <a:p>
            <a:r>
              <a:rPr lang="en-US" dirty="0" smtClean="0"/>
              <a:t>208-555-3870</a:t>
            </a:r>
            <a:endParaRPr lang="en-US" dirty="0"/>
          </a:p>
        </p:txBody>
      </p:sp>
      <p:sp>
        <p:nvSpPr>
          <p:cNvPr id="4" name="Shape 3"/>
          <p:cNvSpPr txBox="1">
            <a:spLocks/>
          </p:cNvSpPr>
          <p:nvPr/>
        </p:nvSpPr>
        <p:spPr>
          <a:xfrm>
            <a:off x="305934" y="2775858"/>
            <a:ext cx="8229600" cy="2166937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Share-My-Toys, Inc.</a:t>
            </a:r>
            <a:endParaRPr kumimoji="0" lang="en-US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want to enjoy the great outdoors, but you can’t afford a …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5181600" cy="4124800"/>
          </a:xfrm>
        </p:spPr>
        <p:txBody>
          <a:bodyPr>
            <a:normAutofit fontScale="92000" lnSpcReduction="20000"/>
          </a:bodyPr>
          <a:lstStyle/>
          <a:p>
            <a:r>
              <a:rPr lang="en-US" dirty="0" smtClean="0"/>
              <a:t>Ski boat</a:t>
            </a:r>
            <a:endParaRPr lang="en-US"/>
          </a:p>
          <a:p>
            <a:r>
              <a:rPr lang="en-US" dirty="0" smtClean="0"/>
              <a:t>House boat</a:t>
            </a:r>
          </a:p>
          <a:p>
            <a:r>
              <a:rPr lang="en-US" dirty="0" smtClean="0"/>
              <a:t>Wave runner</a:t>
            </a:r>
          </a:p>
          <a:p>
            <a:r>
              <a:rPr lang="en-US" dirty="0" smtClean="0"/>
              <a:t>Canoe</a:t>
            </a:r>
          </a:p>
          <a:p>
            <a:r>
              <a:rPr lang="en-US" dirty="0" smtClean="0"/>
              <a:t>Kayak</a:t>
            </a:r>
          </a:p>
          <a:p>
            <a:r>
              <a:rPr lang="en-US" dirty="0" smtClean="0"/>
              <a:t>RV</a:t>
            </a:r>
          </a:p>
          <a:p>
            <a:r>
              <a:rPr lang="en-US" dirty="0" smtClean="0"/>
              <a:t>ATV</a:t>
            </a:r>
          </a:p>
          <a:p>
            <a:r>
              <a:rPr lang="en-US" dirty="0" smtClean="0"/>
              <a:t>Camping gear</a:t>
            </a:r>
          </a:p>
          <a:p>
            <a:r>
              <a:rPr lang="en-US" dirty="0" smtClean="0"/>
              <a:t>Snowmobile</a:t>
            </a:r>
          </a:p>
          <a:p>
            <a:r>
              <a:rPr lang="en-US" dirty="0" smtClean="0"/>
              <a:t>Other fun toys</a:t>
            </a:r>
          </a:p>
        </p:txBody>
      </p:sp>
      <p:pic>
        <p:nvPicPr>
          <p:cNvPr id="6" name="Summer2003 0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57600" y="2274094"/>
            <a:ext cx="5257800" cy="35052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/>
        </p:spPr>
      </p:pic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like to have all those toys … and more?</a:t>
            </a:r>
            <a:endParaRPr lang="en-US" dirty="0"/>
          </a:p>
        </p:txBody>
      </p:sp>
      <p:pic>
        <p:nvPicPr>
          <p:cNvPr id="5" name="Summer2003 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362200"/>
            <a:ext cx="4038600" cy="3048000"/>
          </a:xfrm>
          <a:prstGeom prst="rect">
            <a:avLst/>
          </a:prstGeom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perspectiveContrastingRightFacing"/>
            <a:lightRig rig="threePt" dir="t">
              <a:rot lat="0" lon="0" rev="0"/>
            </a:lightRig>
          </a:scene3d>
          <a:sp3d>
            <a:bevelT prst="angle"/>
          </a:sp3d>
        </p:spPr>
      </p:pic>
      <p:pic>
        <p:nvPicPr>
          <p:cNvPr id="6" name="5026 Guide (Peter) kayaking Byers Lake - Denali State Pa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362200"/>
            <a:ext cx="4038600" cy="3028950"/>
          </a:xfrm>
          <a:prstGeom prst="rect">
            <a:avLst/>
          </a:prstGeom>
          <a:ln>
            <a:noFill/>
          </a:ln>
          <a:effectLst>
            <a:reflection blurRad="12700" stA="50000" endPos="75000" dist="50800" dir="5400000" sy="-100000" algn="bl" rotWithShape="0"/>
          </a:effectLst>
          <a:scene3d>
            <a:camera prst="perspectiveContrastingLeftFacing"/>
            <a:lightRig rig="threePt" dir="t">
              <a:rot lat="0" lon="0" rev="0"/>
            </a:lightRig>
          </a:scene3d>
          <a:sp3d>
            <a:bevelT prst="angle"/>
          </a:sp3d>
        </p:spPr>
      </p:pic>
      <p:sp>
        <p:nvSpPr>
          <p:cNvPr id="7" name="Rectangle 6"/>
          <p:cNvSpPr txBox="1"/>
          <p:nvPr/>
        </p:nvSpPr>
        <p:spPr>
          <a:xfrm>
            <a:off x="737073" y="5486400"/>
            <a:ext cx="7797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doesn’t seem possible, does it?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can all be yours … for a lot less than you think …</a:t>
            </a:r>
            <a:endParaRPr lang="en-US" dirty="0"/>
          </a:p>
        </p:txBody>
      </p:sp>
      <p:pic>
        <p:nvPicPr>
          <p:cNvPr id="5" name="Summer2003 0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209800"/>
            <a:ext cx="2773892" cy="4160838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14800" y="3048000"/>
            <a:ext cx="4724400" cy="3581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</a:bodyPr>
          <a:lstStyle/>
          <a:p>
            <a:pPr algn="ctr"/>
            <a:r>
              <a:rPr lang="en-US" sz="3600" b="1" dirty="0" smtClean="0">
                <a:ln w="30480" cmpd="dbl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>
                    <a:srgbClr val="000000">
                      <a:alpha val="50000"/>
                    </a:srgbClr>
                  </a:outerShdw>
                </a:effectLst>
              </a:rPr>
              <a:t>Share</a:t>
            </a:r>
            <a:endParaRPr lang="en-US" dirty="0"/>
          </a:p>
          <a:p>
            <a:pPr algn="ctr"/>
            <a:r>
              <a:rPr lang="en-US" sz="3600" b="1" dirty="0" smtClean="0">
                <a:ln w="30480" cmpd="dbl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>
                    <a:srgbClr val="000000">
                      <a:alpha val="50000"/>
                    </a:srgbClr>
                  </a:outerShdw>
                </a:effectLst>
              </a:rPr>
              <a:t>-My-</a:t>
            </a:r>
          </a:p>
          <a:p>
            <a:pPr algn="ctr"/>
            <a:r>
              <a:rPr lang="en-US" sz="3600" b="1" dirty="0" smtClean="0">
                <a:ln w="30480" cmpd="dbl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>
                    <a:srgbClr val="000000">
                      <a:alpha val="50000"/>
                    </a:srgbClr>
                  </a:outerShdw>
                </a:effectLst>
              </a:rPr>
              <a:t>Toys</a:t>
            </a:r>
            <a:endParaRPr lang="en-US" sz="3600" b="1" dirty="0">
              <a:ln w="30480" cmpd="dbl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 txBox="1"/>
          <p:nvPr/>
        </p:nvSpPr>
        <p:spPr>
          <a:xfrm>
            <a:off x="5638800" y="2133600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with</a:t>
            </a:r>
            <a:endParaRPr lang="en-US" sz="4000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Share-My-Toys?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a timeshare coop for recreational equipment.</a:t>
            </a:r>
            <a:endParaRPr lang="en-US" dirty="0"/>
          </a:p>
          <a:p>
            <a:r>
              <a:rPr lang="en-US" dirty="0" smtClean="0"/>
              <a:t>It’s an easy way to enjoy the great outdoors with all the equipment you need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It’s shared ownership of boats, </a:t>
            </a:r>
            <a:r>
              <a:rPr lang="en-US" dirty="0" err="1" smtClean="0"/>
              <a:t>waverunners</a:t>
            </a:r>
            <a:r>
              <a:rPr lang="en-US" dirty="0" smtClean="0"/>
              <a:t>, </a:t>
            </a:r>
            <a:r>
              <a:rPr lang="en-US" dirty="0" smtClean="0"/>
              <a:t>     snowmobiles</a:t>
            </a:r>
            <a:r>
              <a:rPr lang="en-US" dirty="0" smtClean="0"/>
              <a:t>, ATVs, </a:t>
            </a:r>
            <a:r>
              <a:rPr lang="en-US" dirty="0" smtClean="0"/>
              <a:t>      and </a:t>
            </a:r>
            <a:r>
              <a:rPr lang="en-US" dirty="0" smtClean="0"/>
              <a:t>other equipment.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It’s your way of having the convenience </a:t>
            </a:r>
            <a:r>
              <a:rPr lang="en-US" dirty="0" smtClean="0"/>
              <a:t>of </a:t>
            </a:r>
            <a:r>
              <a:rPr lang="en-US" dirty="0" smtClean="0"/>
              <a:t>ownership without all the hassle.</a:t>
            </a:r>
            <a:endParaRPr lang="en-US" dirty="0"/>
          </a:p>
          <a:p>
            <a:r>
              <a:rPr lang="en-US" dirty="0" smtClean="0"/>
              <a:t>It’s fun and inexpensive.</a:t>
            </a:r>
          </a:p>
          <a:p>
            <a:r>
              <a:rPr lang="en-US" dirty="0" smtClean="0"/>
              <a:t>It’s the right move for active families who love outdoor recreation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can use the equipment whenever you want.</a:t>
            </a:r>
            <a:endParaRPr lang="en-US"/>
          </a:p>
          <a:p>
            <a:r>
              <a:rPr lang="en-US" dirty="0" smtClean="0"/>
              <a:t>You can take it wherever you want.</a:t>
            </a:r>
          </a:p>
          <a:p>
            <a:r>
              <a:rPr lang="en-US" dirty="0" smtClean="0"/>
              <a:t>You can enjoy it with family and friends.</a:t>
            </a:r>
          </a:p>
        </p:txBody>
      </p:sp>
      <p:pic>
        <p:nvPicPr>
          <p:cNvPr id="5" name="Boa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095500"/>
            <a:ext cx="4724400" cy="35433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/>
        </p:spPr>
      </p:pic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is the equipment in highest demand?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smtClean="0"/>
              <a:t>Share-My-Toys, Inc.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z="2400" smtClean="0"/>
              <a:pPr/>
              <a:t>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179638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en-US" dirty="0" smtClean="0"/>
              <a:t>How do I reserve equipment?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533400" cy="365125"/>
          </a:xfrm>
        </p:spPr>
        <p:txBody>
          <a:bodyPr/>
          <a:lstStyle/>
          <a:p>
            <a:fld id="{BC410EEA-824F-4D46-AFE7-60426C8C06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>
          <a:xfrm>
            <a:off x="427038" y="6459538"/>
            <a:ext cx="2895600" cy="365125"/>
          </a:xfrm>
        </p:spPr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  <p:sp>
        <p:nvSpPr>
          <p:cNvPr id="9" name="Rectangle 8"/>
          <p:cNvSpPr txBox="1"/>
          <p:nvPr/>
        </p:nvSpPr>
        <p:spPr>
          <a:xfrm>
            <a:off x="533400" y="1828800"/>
            <a:ext cx="3076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Log on to</a:t>
            </a:r>
            <a:endParaRPr lang="en-US"/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share-my-toys.com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766841" y="2895600"/>
            <a:ext cx="609600" cy="9144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6606" y="3886200"/>
            <a:ext cx="3070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Click</a:t>
            </a:r>
            <a:endParaRPr lang="en-US"/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Reserve Equipment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0212" y="5410200"/>
            <a:ext cx="2811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Fill out</a:t>
            </a:r>
            <a:endParaRPr lang="en-US"/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Reservation Form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6629" y="3886200"/>
            <a:ext cx="2156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Print</a:t>
            </a:r>
            <a:endParaRPr lang="en-US"/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Confirmation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flipV="1">
            <a:off x="6840009" y="2895600"/>
            <a:ext cx="609600" cy="9144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10200" y="1828800"/>
            <a:ext cx="3469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Pick-up or receive</a:t>
            </a:r>
            <a:endParaRPr lang="en-US"/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Delivery of equipment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1981200" y="5029200"/>
            <a:ext cx="1295400" cy="1219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/>
        </p:nvSpPr>
        <p:spPr>
          <a:xfrm rot="16200000" flipV="1">
            <a:off x="6286500" y="4953000"/>
            <a:ext cx="1295400" cy="1219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38600" y="2971800"/>
            <a:ext cx="1295400" cy="18288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e 42"/>
          <p:cNvSpPr/>
          <p:nvPr/>
        </p:nvSpPr>
        <p:spPr>
          <a:xfrm>
            <a:off x="4343400" y="3886200"/>
            <a:ext cx="685800" cy="685800"/>
          </a:xfrm>
          <a:prstGeom prst="pie">
            <a:avLst>
              <a:gd name="adj1" fmla="val 0"/>
              <a:gd name="adj2" fmla="val 11166056"/>
            </a:avLst>
          </a:prstGeom>
          <a:solidFill>
            <a:schemeClr val="tx1">
              <a:shade val="95000"/>
            </a:schemeClr>
          </a:solidFill>
          <a:ln w="25400" cap="flat" cmpd="sng" algn="ctr">
            <a:solidFill>
              <a:srgbClr val="FFFF00"/>
            </a:solidFill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267200" y="3429000"/>
            <a:ext cx="228600" cy="381000"/>
          </a:xfrm>
          <a:prstGeom prst="ellipse">
            <a:avLst/>
          </a:prstGeom>
          <a:solidFill>
            <a:schemeClr val="tx1">
              <a:shade val="95000"/>
            </a:schemeClr>
          </a:solidFill>
          <a:ln w="25400" cap="flat" cmpd="sng" algn="ctr">
            <a:solidFill>
              <a:srgbClr val="FFFF00"/>
            </a:solidFill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00600" y="3429000"/>
            <a:ext cx="228600" cy="381000"/>
          </a:xfrm>
          <a:prstGeom prst="ellipse">
            <a:avLst/>
          </a:prstGeom>
          <a:solidFill>
            <a:schemeClr val="tx1">
              <a:shade val="95000"/>
            </a:schemeClr>
          </a:solidFill>
          <a:ln w="25400" cap="flat" cmpd="sng" algn="ctr">
            <a:solidFill>
              <a:srgbClr val="FFFF00"/>
            </a:solidFill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-2700000">
            <a:off x="3980890" y="3395194"/>
            <a:ext cx="609600" cy="304800"/>
          </a:xfrm>
          <a:prstGeom prst="arc">
            <a:avLst>
              <a:gd name="adj1" fmla="val 16200000"/>
              <a:gd name="adj2" fmla="val 0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2700000" flipH="1">
            <a:off x="4742890" y="3410510"/>
            <a:ext cx="609600" cy="304800"/>
          </a:xfrm>
          <a:prstGeom prst="arc">
            <a:avLst>
              <a:gd name="adj1" fmla="val 16200000"/>
              <a:gd name="adj2" fmla="val 0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H="1">
            <a:off x="4800600" y="3505200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H="1">
            <a:off x="4800600" y="3572142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4817692" y="3636235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4842612" y="3657600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4868965" y="3627690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4879649" y="3574991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flipH="1">
            <a:off x="4882498" y="3505200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4264351" y="3508760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4264351" y="3575702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4281443" y="3639795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4306363" y="3661160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4332716" y="3631250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4343400" y="3578551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4346249" y="3508760"/>
            <a:ext cx="152400" cy="15240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/>
      <p:bldP spid="12" grpId="0"/>
      <p:bldP spid="14" grpId="0"/>
      <p:bldP spid="15" grpId="0" animBg="1"/>
      <p:bldP spid="16" grpId="0"/>
      <p:bldP spid="17" grpId="0" animBg="1"/>
      <p:bldP spid="18" grpId="0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45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join?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Call a Share-My-Toys sales representative or drop by our offices.</a:t>
            </a:r>
            <a:endParaRPr lang="en-US" dirty="0"/>
          </a:p>
          <a:p>
            <a:r>
              <a:rPr lang="en-US" dirty="0" smtClean="0"/>
              <a:t>3870 West Bear Lake Road</a:t>
            </a:r>
          </a:p>
          <a:p>
            <a:r>
              <a:rPr lang="en-US" dirty="0" smtClean="0"/>
              <a:t>Montpelier, ID 83220</a:t>
            </a:r>
          </a:p>
          <a:p>
            <a:r>
              <a:rPr lang="en-US" dirty="0" smtClean="0"/>
              <a:t>208-555-3870</a:t>
            </a:r>
          </a:p>
          <a:p>
            <a:r>
              <a:rPr lang="en-US" dirty="0" smtClean="0"/>
              <a:t>Or go to www.share-my-toys.com</a:t>
            </a:r>
          </a:p>
        </p:txBody>
      </p:sp>
      <p:pic>
        <p:nvPicPr>
          <p:cNvPr id="5" name="Glacier Park 2003 0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934494"/>
            <a:ext cx="3810000" cy="26924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/>
        </p:spPr>
      </p:pic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Share-My-Toys, Inc.</a:t>
            </a:r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4444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">
              <a:schemeClr val="phClr">
                <a:tint val="1000"/>
                <a:satMod val="15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10000" t="8000" r="155000" b="200000"/>
          </a:path>
        </a:gradFill>
        <a:gradFill rotWithShape="1">
          <a:gsLst>
            <a:gs pos="0">
              <a:schemeClr val="phClr">
                <a:tint val="45000"/>
                <a:satMod val="1500000"/>
              </a:schemeClr>
            </a:gs>
            <a:gs pos="1000">
              <a:schemeClr val="phClr">
                <a:tint val="45000"/>
                <a:satMod val="14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100000" t="100000" r="135000" b="145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5887</TotalTime>
  <Words>302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Deluxe</vt:lpstr>
      <vt:lpstr>Share-My-Toys, Inc.</vt:lpstr>
      <vt:lpstr>You want to enjoy the great outdoors, but you can’t afford a …</vt:lpstr>
      <vt:lpstr>How would you like to have all those toys … and more?</vt:lpstr>
      <vt:lpstr>They can all be yours … for a lot less than you think …</vt:lpstr>
      <vt:lpstr>What is Share-My-Toys?</vt:lpstr>
      <vt:lpstr>Advantages</vt:lpstr>
      <vt:lpstr>When is the equipment in highest demand?</vt:lpstr>
      <vt:lpstr>How do I reserve equipment?</vt:lpstr>
      <vt:lpstr>How do I join?</vt:lpstr>
    </vt:vector>
  </TitlesOfParts>
  <Company>Zimtech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</dc:title>
  <dc:creator>Sandra Corwin</dc:creator>
  <cp:lastModifiedBy>Scott Zimmerman</cp:lastModifiedBy>
  <cp:revision>223</cp:revision>
  <dcterms:created xsi:type="dcterms:W3CDTF">2006-08-10T14:39:12Z</dcterms:created>
  <dcterms:modified xsi:type="dcterms:W3CDTF">2007-01-03T17:16:51Z</dcterms:modified>
</cp:coreProperties>
</file>